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29840-7336-4176-B67C-C88F0039C020}" v="18" dt="2021-09-09T12:44:26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BOYLE" userId="82a229f7-a8c4-4523-9c6a-3c3c3e5e5c50" providerId="ADAL" clId="{E3C29840-7336-4176-B67C-C88F0039C020}"/>
    <pc:docChg chg="custSel addSld modSld sldOrd">
      <pc:chgData name="KRISTIN BOYLE" userId="82a229f7-a8c4-4523-9c6a-3c3c3e5e5c50" providerId="ADAL" clId="{E3C29840-7336-4176-B67C-C88F0039C020}" dt="2021-09-09T12:44:30.381" v="746" actId="1076"/>
      <pc:docMkLst>
        <pc:docMk/>
      </pc:docMkLst>
      <pc:sldChg chg="modSp mod">
        <pc:chgData name="KRISTIN BOYLE" userId="82a229f7-a8c4-4523-9c6a-3c3c3e5e5c50" providerId="ADAL" clId="{E3C29840-7336-4176-B67C-C88F0039C020}" dt="2021-09-07T15:18:31.017" v="631" actId="20577"/>
        <pc:sldMkLst>
          <pc:docMk/>
          <pc:sldMk cId="1946088752" sldId="256"/>
        </pc:sldMkLst>
        <pc:spChg chg="mod">
          <ac:chgData name="KRISTIN BOYLE" userId="82a229f7-a8c4-4523-9c6a-3c3c3e5e5c50" providerId="ADAL" clId="{E3C29840-7336-4176-B67C-C88F0039C020}" dt="2021-09-07T15:18:31.017" v="631" actId="20577"/>
          <ac:spMkLst>
            <pc:docMk/>
            <pc:sldMk cId="1946088752" sldId="256"/>
            <ac:spMk id="3" creationId="{7E8E5A14-D145-46C6-87C2-2DF23D8A0AC0}"/>
          </ac:spMkLst>
        </pc:spChg>
      </pc:sldChg>
      <pc:sldChg chg="modAnim">
        <pc:chgData name="KRISTIN BOYLE" userId="82a229f7-a8c4-4523-9c6a-3c3c3e5e5c50" providerId="ADAL" clId="{E3C29840-7336-4176-B67C-C88F0039C020}" dt="2021-09-09T11:00:15.875" v="737"/>
        <pc:sldMkLst>
          <pc:docMk/>
          <pc:sldMk cId="3082808561" sldId="258"/>
        </pc:sldMkLst>
      </pc:sldChg>
      <pc:sldChg chg="modSp mod modAnim">
        <pc:chgData name="KRISTIN BOYLE" userId="82a229f7-a8c4-4523-9c6a-3c3c3e5e5c50" providerId="ADAL" clId="{E3C29840-7336-4176-B67C-C88F0039C020}" dt="2021-09-09T11:00:34.411" v="738"/>
        <pc:sldMkLst>
          <pc:docMk/>
          <pc:sldMk cId="1868404611" sldId="259"/>
        </pc:sldMkLst>
        <pc:spChg chg="mod">
          <ac:chgData name="KRISTIN BOYLE" userId="82a229f7-a8c4-4523-9c6a-3c3c3e5e5c50" providerId="ADAL" clId="{E3C29840-7336-4176-B67C-C88F0039C020}" dt="2021-09-07T12:54:18.374" v="74" actId="20577"/>
          <ac:spMkLst>
            <pc:docMk/>
            <pc:sldMk cId="1868404611" sldId="259"/>
            <ac:spMk id="3" creationId="{14CAF6A4-B42F-431E-AC97-E9E194A30F55}"/>
          </ac:spMkLst>
        </pc:spChg>
      </pc:sldChg>
      <pc:sldChg chg="addSp delSp modSp new mod">
        <pc:chgData name="KRISTIN BOYLE" userId="82a229f7-a8c4-4523-9c6a-3c3c3e5e5c50" providerId="ADAL" clId="{E3C29840-7336-4176-B67C-C88F0039C020}" dt="2021-09-07T12:57:50.403" v="109" actId="1076"/>
        <pc:sldMkLst>
          <pc:docMk/>
          <pc:sldMk cId="3706041556" sldId="260"/>
        </pc:sldMkLst>
        <pc:spChg chg="mod">
          <ac:chgData name="KRISTIN BOYLE" userId="82a229f7-a8c4-4523-9c6a-3c3c3e5e5c50" providerId="ADAL" clId="{E3C29840-7336-4176-B67C-C88F0039C020}" dt="2021-09-07T12:56:28.944" v="103" actId="20577"/>
          <ac:spMkLst>
            <pc:docMk/>
            <pc:sldMk cId="3706041556" sldId="260"/>
            <ac:spMk id="2" creationId="{48817BDE-573B-4059-80B7-5C4B73236861}"/>
          </ac:spMkLst>
        </pc:spChg>
        <pc:spChg chg="del">
          <ac:chgData name="KRISTIN BOYLE" userId="82a229f7-a8c4-4523-9c6a-3c3c3e5e5c50" providerId="ADAL" clId="{E3C29840-7336-4176-B67C-C88F0039C020}" dt="2021-09-07T12:56:22.875" v="76" actId="478"/>
          <ac:spMkLst>
            <pc:docMk/>
            <pc:sldMk cId="3706041556" sldId="260"/>
            <ac:spMk id="3" creationId="{E05F87B4-EF76-465E-8468-58751D2DF71C}"/>
          </ac:spMkLst>
        </pc:spChg>
        <pc:picChg chg="add mod">
          <ac:chgData name="KRISTIN BOYLE" userId="82a229f7-a8c4-4523-9c6a-3c3c3e5e5c50" providerId="ADAL" clId="{E3C29840-7336-4176-B67C-C88F0039C020}" dt="2021-09-07T12:57:50.403" v="109" actId="1076"/>
          <ac:picMkLst>
            <pc:docMk/>
            <pc:sldMk cId="3706041556" sldId="260"/>
            <ac:picMk id="1026" creationId="{9091DE7B-717A-4E98-8D50-B3992F125A00}"/>
          </ac:picMkLst>
        </pc:picChg>
      </pc:sldChg>
      <pc:sldChg chg="modSp new mod ord">
        <pc:chgData name="KRISTIN BOYLE" userId="82a229f7-a8c4-4523-9c6a-3c3c3e5e5c50" providerId="ADAL" clId="{E3C29840-7336-4176-B67C-C88F0039C020}" dt="2021-09-09T11:01:12.301" v="741"/>
        <pc:sldMkLst>
          <pc:docMk/>
          <pc:sldMk cId="3336614127" sldId="261"/>
        </pc:sldMkLst>
        <pc:spChg chg="mod">
          <ac:chgData name="KRISTIN BOYLE" userId="82a229f7-a8c4-4523-9c6a-3c3c3e5e5c50" providerId="ADAL" clId="{E3C29840-7336-4176-B67C-C88F0039C020}" dt="2021-09-07T12:58:01.405" v="126" actId="20577"/>
          <ac:spMkLst>
            <pc:docMk/>
            <pc:sldMk cId="3336614127" sldId="261"/>
            <ac:spMk id="2" creationId="{BEECF3B3-90DD-4997-B718-4DC450FA0E15}"/>
          </ac:spMkLst>
        </pc:spChg>
        <pc:spChg chg="mod">
          <ac:chgData name="KRISTIN BOYLE" userId="82a229f7-a8c4-4523-9c6a-3c3c3e5e5c50" providerId="ADAL" clId="{E3C29840-7336-4176-B67C-C88F0039C020}" dt="2021-09-07T13:00:44.073" v="200" actId="207"/>
          <ac:spMkLst>
            <pc:docMk/>
            <pc:sldMk cId="3336614127" sldId="261"/>
            <ac:spMk id="3" creationId="{EE072DAF-9F3E-415D-8481-4D8975A76317}"/>
          </ac:spMkLst>
        </pc:spChg>
      </pc:sldChg>
      <pc:sldChg chg="addSp modSp new mod ord modAnim">
        <pc:chgData name="KRISTIN BOYLE" userId="82a229f7-a8c4-4523-9c6a-3c3c3e5e5c50" providerId="ADAL" clId="{E3C29840-7336-4176-B67C-C88F0039C020}" dt="2021-09-09T11:01:01.666" v="739"/>
        <pc:sldMkLst>
          <pc:docMk/>
          <pc:sldMk cId="1498875761" sldId="262"/>
        </pc:sldMkLst>
        <pc:spChg chg="mod">
          <ac:chgData name="KRISTIN BOYLE" userId="82a229f7-a8c4-4523-9c6a-3c3c3e5e5c50" providerId="ADAL" clId="{E3C29840-7336-4176-B67C-C88F0039C020}" dt="2021-09-07T13:02:17.743" v="224" actId="113"/>
          <ac:spMkLst>
            <pc:docMk/>
            <pc:sldMk cId="1498875761" sldId="262"/>
            <ac:spMk id="2" creationId="{46F3249C-5310-4A5A-875F-4F953FE0DD6E}"/>
          </ac:spMkLst>
        </pc:spChg>
        <pc:picChg chg="add mod">
          <ac:chgData name="KRISTIN BOYLE" userId="82a229f7-a8c4-4523-9c6a-3c3c3e5e5c50" providerId="ADAL" clId="{E3C29840-7336-4176-B67C-C88F0039C020}" dt="2021-09-07T13:02:05.413" v="206" actId="1076"/>
          <ac:picMkLst>
            <pc:docMk/>
            <pc:sldMk cId="1498875761" sldId="262"/>
            <ac:picMk id="2050" creationId="{3E460134-2C73-4E70-974E-FFFA650DDA7D}"/>
          </ac:picMkLst>
        </pc:picChg>
      </pc:sldChg>
      <pc:sldChg chg="modSp new mod modAnim">
        <pc:chgData name="KRISTIN BOYLE" userId="82a229f7-a8c4-4523-9c6a-3c3c3e5e5c50" providerId="ADAL" clId="{E3C29840-7336-4176-B67C-C88F0039C020}" dt="2021-09-09T12:44:30.381" v="746" actId="1076"/>
        <pc:sldMkLst>
          <pc:docMk/>
          <pc:sldMk cId="1430838476" sldId="263"/>
        </pc:sldMkLst>
        <pc:spChg chg="mod">
          <ac:chgData name="KRISTIN BOYLE" userId="82a229f7-a8c4-4523-9c6a-3c3c3e5e5c50" providerId="ADAL" clId="{E3C29840-7336-4176-B67C-C88F0039C020}" dt="2021-09-07T13:03:21.221" v="243" actId="20577"/>
          <ac:spMkLst>
            <pc:docMk/>
            <pc:sldMk cId="1430838476" sldId="263"/>
            <ac:spMk id="2" creationId="{8A74A87B-78C4-41A9-9909-6F088E50F6A9}"/>
          </ac:spMkLst>
        </pc:spChg>
        <pc:spChg chg="mod">
          <ac:chgData name="KRISTIN BOYLE" userId="82a229f7-a8c4-4523-9c6a-3c3c3e5e5c50" providerId="ADAL" clId="{E3C29840-7336-4176-B67C-C88F0039C020}" dt="2021-09-09T12:44:30.381" v="746" actId="1076"/>
          <ac:spMkLst>
            <pc:docMk/>
            <pc:sldMk cId="1430838476" sldId="263"/>
            <ac:spMk id="3" creationId="{81172DD1-BC47-48F7-8304-DAC7577CB8BC}"/>
          </ac:spMkLst>
        </pc:spChg>
      </pc:sldChg>
      <pc:sldChg chg="addSp modSp new mod">
        <pc:chgData name="KRISTIN BOYLE" userId="82a229f7-a8c4-4523-9c6a-3c3c3e5e5c50" providerId="ADAL" clId="{E3C29840-7336-4176-B67C-C88F0039C020}" dt="2021-09-07T15:10:43.779" v="547" actId="1076"/>
        <pc:sldMkLst>
          <pc:docMk/>
          <pc:sldMk cId="206165426" sldId="264"/>
        </pc:sldMkLst>
        <pc:spChg chg="mod">
          <ac:chgData name="KRISTIN BOYLE" userId="82a229f7-a8c4-4523-9c6a-3c3c3e5e5c50" providerId="ADAL" clId="{E3C29840-7336-4176-B67C-C88F0039C020}" dt="2021-09-07T15:10:12.895" v="543" actId="20577"/>
          <ac:spMkLst>
            <pc:docMk/>
            <pc:sldMk cId="206165426" sldId="264"/>
            <ac:spMk id="2" creationId="{51D44A70-B37E-48D9-B053-5BCCC80709CB}"/>
          </ac:spMkLst>
        </pc:spChg>
        <pc:picChg chg="add mod">
          <ac:chgData name="KRISTIN BOYLE" userId="82a229f7-a8c4-4523-9c6a-3c3c3e5e5c50" providerId="ADAL" clId="{E3C29840-7336-4176-B67C-C88F0039C020}" dt="2021-09-07T15:10:43.779" v="547" actId="1076"/>
          <ac:picMkLst>
            <pc:docMk/>
            <pc:sldMk cId="206165426" sldId="264"/>
            <ac:picMk id="3074" creationId="{9F561516-D27F-432A-B0B5-CC352C5113BD}"/>
          </ac:picMkLst>
        </pc:picChg>
      </pc:sldChg>
      <pc:sldChg chg="modSp new mod ord">
        <pc:chgData name="KRISTIN BOYLE" userId="82a229f7-a8c4-4523-9c6a-3c3c3e5e5c50" providerId="ADAL" clId="{E3C29840-7336-4176-B67C-C88F0039C020}" dt="2021-09-09T11:01:39.085" v="744"/>
        <pc:sldMkLst>
          <pc:docMk/>
          <pc:sldMk cId="2634369363" sldId="265"/>
        </pc:sldMkLst>
        <pc:spChg chg="mod">
          <ac:chgData name="KRISTIN BOYLE" userId="82a229f7-a8c4-4523-9c6a-3c3c3e5e5c50" providerId="ADAL" clId="{E3C29840-7336-4176-B67C-C88F0039C020}" dt="2021-09-07T18:34:54.436" v="736" actId="113"/>
          <ac:spMkLst>
            <pc:docMk/>
            <pc:sldMk cId="2634369363" sldId="265"/>
            <ac:spMk id="2" creationId="{027DF541-6AF0-466D-9461-F5814B6F669F}"/>
          </ac:spMkLst>
        </pc:spChg>
        <pc:spChg chg="mod">
          <ac:chgData name="KRISTIN BOYLE" userId="82a229f7-a8c4-4523-9c6a-3c3c3e5e5c50" providerId="ADAL" clId="{E3C29840-7336-4176-B67C-C88F0039C020}" dt="2021-09-07T18:34:50.762" v="735" actId="255"/>
          <ac:spMkLst>
            <pc:docMk/>
            <pc:sldMk cId="2634369363" sldId="265"/>
            <ac:spMk id="3" creationId="{277C9D94-1BF9-4E97-9540-2B924890E4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5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2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7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2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1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2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2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3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1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9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1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65149-DB45-4C91-98F5-868C005E7DF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F9F84C-9C6A-47B5-BE09-A45B299B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8C50-F2B2-4FE5-9B95-493B0D40F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Unit 1</a:t>
            </a:r>
            <a:br>
              <a:rPr lang="en-US" sz="6000" dirty="0"/>
            </a:br>
            <a:r>
              <a:rPr lang="en-US" sz="6000" dirty="0"/>
              <a:t>Concepts of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E5A14-D145-46C6-87C2-2DF23D8A0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solidFill>
                  <a:srgbClr val="CC0066"/>
                </a:solidFill>
                <a:highlight>
                  <a:srgbClr val="FFFF00"/>
                </a:highlight>
              </a:rPr>
              <a:t>Sections 1.1-1.2</a:t>
            </a:r>
          </a:p>
        </p:txBody>
      </p:sp>
    </p:spTree>
    <p:extLst>
      <p:ext uri="{BB962C8B-B14F-4D97-AF65-F5344CB8AC3E}">
        <p14:creationId xmlns:p14="http://schemas.microsoft.com/office/powerpoint/2010/main" val="194608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F3B3-90DD-4997-B718-4DC450FA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2DAF-9F3E-415D-8481-4D8975A7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We are going in the hall to do examples of motion diagrams in real life.</a:t>
            </a:r>
          </a:p>
        </p:txBody>
      </p:sp>
    </p:spTree>
    <p:extLst>
      <p:ext uri="{BB962C8B-B14F-4D97-AF65-F5344CB8AC3E}">
        <p14:creationId xmlns:p14="http://schemas.microsoft.com/office/powerpoint/2010/main" val="333661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B50-3979-4897-8736-1FE6392D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b="1" dirty="0"/>
              <a:t>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7122-6979-48B9-8E7A-404C938FC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The change of an object’s position with time</a:t>
            </a:r>
          </a:p>
          <a:p>
            <a:r>
              <a:rPr lang="en-US" sz="3000" dirty="0"/>
              <a:t>Four basic types:</a:t>
            </a:r>
          </a:p>
          <a:p>
            <a:pPr lvl="1"/>
            <a:r>
              <a:rPr lang="en-US" sz="3000" dirty="0"/>
              <a:t>Linear</a:t>
            </a:r>
          </a:p>
          <a:p>
            <a:pPr lvl="1"/>
            <a:r>
              <a:rPr lang="en-US" sz="3000" dirty="0"/>
              <a:t>Circular               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Translational Motion</a:t>
            </a:r>
          </a:p>
          <a:p>
            <a:pPr lvl="1"/>
            <a:r>
              <a:rPr lang="en-US" sz="3000" dirty="0"/>
              <a:t>Projectile</a:t>
            </a:r>
          </a:p>
          <a:p>
            <a:pPr lvl="1"/>
            <a:r>
              <a:rPr lang="en-US" sz="3000" dirty="0"/>
              <a:t>Rotational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FC45C8C-F9B2-4D26-B8E8-80C06F049BEE}"/>
              </a:ext>
            </a:extLst>
          </p:cNvPr>
          <p:cNvSpPr/>
          <p:nvPr/>
        </p:nvSpPr>
        <p:spPr>
          <a:xfrm>
            <a:off x="3154260" y="3649210"/>
            <a:ext cx="1275127" cy="1568741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288A1-22D1-40DF-A25F-30DB40A5A9E8}"/>
              </a:ext>
            </a:extLst>
          </p:cNvPr>
          <p:cNvSpPr txBox="1"/>
          <p:nvPr/>
        </p:nvSpPr>
        <p:spPr>
          <a:xfrm>
            <a:off x="8682606" y="3095538"/>
            <a:ext cx="2483141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3333CC"/>
                </a:solidFill>
                <a:highlight>
                  <a:srgbClr val="FFFF00"/>
                </a:highlight>
              </a:rPr>
              <a:t>Trajectory:</a:t>
            </a:r>
          </a:p>
          <a:p>
            <a:pPr algn="ctr"/>
            <a:r>
              <a:rPr lang="en-US" sz="2500" dirty="0">
                <a:solidFill>
                  <a:srgbClr val="3333CC"/>
                </a:solidFill>
              </a:rPr>
              <a:t>Path along which an object moves…can be straight or curved!</a:t>
            </a:r>
          </a:p>
        </p:txBody>
      </p:sp>
    </p:spTree>
    <p:extLst>
      <p:ext uri="{BB962C8B-B14F-4D97-AF65-F5344CB8AC3E}">
        <p14:creationId xmlns:p14="http://schemas.microsoft.com/office/powerpoint/2010/main" val="123312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F45A-0A61-420E-9B95-81B1C53D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Translational vs Rotational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7A1D-39D5-482D-911D-3DAEE541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="0" i="0" dirty="0">
                <a:solidFill>
                  <a:srgbClr val="202124"/>
                </a:solidFill>
                <a:effectLst/>
                <a:latin typeface="+mj-lt"/>
              </a:rPr>
              <a:t>Translational motion involves the sliding of an object in one or more of the three dimensions: x, y or z.</a:t>
            </a:r>
          </a:p>
          <a:p>
            <a:pPr lvl="1"/>
            <a:r>
              <a:rPr lang="en-US" sz="3000" dirty="0">
                <a:solidFill>
                  <a:srgbClr val="202124"/>
                </a:solidFill>
                <a:latin typeface="+mj-lt"/>
              </a:rPr>
              <a:t>Examples: firing a gun, driving a car</a:t>
            </a:r>
            <a:endParaRPr lang="en-US" sz="3000" b="0" i="0" dirty="0">
              <a:solidFill>
                <a:srgbClr val="202124"/>
              </a:solidFill>
              <a:effectLst/>
              <a:latin typeface="+mj-lt"/>
            </a:endParaRPr>
          </a:p>
          <a:p>
            <a:r>
              <a:rPr lang="en-US" sz="3000" b="0" i="0" dirty="0">
                <a:solidFill>
                  <a:srgbClr val="202124"/>
                </a:solidFill>
                <a:effectLst/>
                <a:latin typeface="+mj-lt"/>
              </a:rPr>
              <a:t>Rotational motion is where an object spins around an internal axis in a continuous way.</a:t>
            </a:r>
          </a:p>
          <a:p>
            <a:pPr lvl="1"/>
            <a:r>
              <a:rPr lang="en-US" sz="3000" dirty="0">
                <a:solidFill>
                  <a:srgbClr val="202124"/>
                </a:solidFill>
                <a:latin typeface="+mj-lt"/>
              </a:rPr>
              <a:t>Example: spinning a top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8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0E1F-6A35-4347-96F8-DA95D52F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AF6A4-B42F-431E-AC97-E9E194A30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i="0" dirty="0">
                <a:solidFill>
                  <a:srgbClr val="202124"/>
                </a:solidFill>
                <a:effectLst/>
                <a:latin typeface="+mj-lt"/>
              </a:rPr>
              <a:t> Represents the motion of an object by displaying its location at various </a:t>
            </a:r>
            <a:r>
              <a:rPr lang="en-US" sz="3000" i="0" u="sng" dirty="0">
                <a:solidFill>
                  <a:srgbClr val="202124"/>
                </a:solidFill>
                <a:effectLst/>
                <a:latin typeface="+mj-lt"/>
              </a:rPr>
              <a:t>equally spaced times </a:t>
            </a:r>
            <a:r>
              <a:rPr lang="en-US" sz="3000" i="0" dirty="0">
                <a:solidFill>
                  <a:srgbClr val="202124"/>
                </a:solidFill>
                <a:effectLst/>
                <a:latin typeface="+mj-lt"/>
              </a:rPr>
              <a:t>on the same diagram. 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  <a:latin typeface="+mj-lt"/>
              </a:rPr>
              <a:t>Give a pictorial description of an object's motion. </a:t>
            </a:r>
          </a:p>
          <a:p>
            <a:pPr lvl="1"/>
            <a:r>
              <a:rPr lang="en-US" sz="2600" dirty="0">
                <a:solidFill>
                  <a:srgbClr val="202124"/>
                </a:solidFill>
                <a:latin typeface="+mj-lt"/>
              </a:rPr>
              <a:t>Frames are represented by pictures, showing an object’s position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4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7BDE-573B-4059-80B7-5C4B7323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Motion Diagrams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091DE7B-717A-4E98-8D50-B3992F12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51" y="2173477"/>
            <a:ext cx="6977449" cy="39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4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249C-5310-4A5A-875F-4F953FE0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>
                <a:solidFill>
                  <a:srgbClr val="FF0000"/>
                </a:solidFill>
              </a:rPr>
              <a:t>Stop and Think!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E460134-2C73-4E70-974E-FFFA650DD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3"/>
          <a:stretch/>
        </p:blipFill>
        <p:spPr bwMode="auto">
          <a:xfrm>
            <a:off x="1752598" y="2421925"/>
            <a:ext cx="9144000" cy="32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A87B-78C4-41A9-9909-6F088E50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Particle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2DD1-BC47-48F7-8304-DAC7577C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79951"/>
            <a:ext cx="9601196" cy="3318936"/>
          </a:xfrm>
        </p:spPr>
        <p:txBody>
          <a:bodyPr>
            <a:noAutofit/>
          </a:bodyPr>
          <a:lstStyle/>
          <a:p>
            <a:r>
              <a:rPr lang="en-US" sz="3000" dirty="0"/>
              <a:t>The motion of most objects as a whole is not influenced by its size or shape.</a:t>
            </a:r>
          </a:p>
          <a:p>
            <a:r>
              <a:rPr lang="en-US" sz="3000" dirty="0"/>
              <a:t>Thus, we can just keep tract of a single point on the object (called a </a:t>
            </a:r>
            <a:r>
              <a:rPr lang="en-US" sz="3000" b="1" dirty="0"/>
              <a:t>particle</a:t>
            </a:r>
            <a:r>
              <a:rPr lang="en-US" sz="3000" dirty="0"/>
              <a:t>)</a:t>
            </a:r>
          </a:p>
          <a:p>
            <a:r>
              <a:rPr lang="en-US" sz="3000" dirty="0"/>
              <a:t>Dots can replace the use of drawings of the object</a:t>
            </a:r>
          </a:p>
          <a:p>
            <a:pPr lvl="1"/>
            <a:r>
              <a:rPr lang="en-US" sz="3000" dirty="0"/>
              <a:t>This cannot be used for all objects….those in rotational motion like a gear</a:t>
            </a:r>
          </a:p>
        </p:txBody>
      </p:sp>
    </p:spTree>
    <p:extLst>
      <p:ext uri="{BB962C8B-B14F-4D97-AF65-F5344CB8AC3E}">
        <p14:creationId xmlns:p14="http://schemas.microsoft.com/office/powerpoint/2010/main" val="14308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4A70-B37E-48D9-B053-5BCCC807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Model Examples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F561516-D27F-432A-B0B5-CC352C511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1" b="36936"/>
          <a:stretch/>
        </p:blipFill>
        <p:spPr bwMode="auto">
          <a:xfrm>
            <a:off x="3446462" y="2755557"/>
            <a:ext cx="5299075" cy="29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F541-6AF0-466D-9461-F5814B6F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9D94-1BF9-4E97-9540-2B924890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Page 29, under Exercises and Problems: 1, 2, 3, 4b, and 4c</a:t>
            </a:r>
          </a:p>
        </p:txBody>
      </p:sp>
    </p:spTree>
    <p:extLst>
      <p:ext uri="{BB962C8B-B14F-4D97-AF65-F5344CB8AC3E}">
        <p14:creationId xmlns:p14="http://schemas.microsoft.com/office/powerpoint/2010/main" val="263436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9833E866B984E83A07F90777205D3" ma:contentTypeVersion="10" ma:contentTypeDescription="Create a new document." ma:contentTypeScope="" ma:versionID="729178d63186e4123436ec1b30e94819">
  <xsd:schema xmlns:xsd="http://www.w3.org/2001/XMLSchema" xmlns:xs="http://www.w3.org/2001/XMLSchema" xmlns:p="http://schemas.microsoft.com/office/2006/metadata/properties" xmlns:ns3="5de0855e-3fe5-4982-ab35-168b1860ef4b" targetNamespace="http://schemas.microsoft.com/office/2006/metadata/properties" ma:root="true" ma:fieldsID="e6399d9cdb797f22a73233e843bb92f2" ns3:_="">
    <xsd:import namespace="5de0855e-3fe5-4982-ab35-168b1860ef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855e-3fe5-4982-ab35-168b1860e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3799C-09FD-4453-AD6F-960E200DC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E0C56-B768-4AB8-9BCB-8EFAA4109669}">
  <ds:schemaRefs>
    <ds:schemaRef ds:uri="http://purl.org/dc/elements/1.1/"/>
    <ds:schemaRef ds:uri="5de0855e-3fe5-4982-ab35-168b1860ef4b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D39762-F7A9-4479-AD5E-2C4263EE2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0855e-3fe5-4982-ab35-168b1860e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2991</TotalTime>
  <Words>254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Unit 1 Concepts of Motion</vt:lpstr>
      <vt:lpstr>Motion</vt:lpstr>
      <vt:lpstr>Translational vs Rotational Motion</vt:lpstr>
      <vt:lpstr>Motion Diagrams</vt:lpstr>
      <vt:lpstr>Examples of Motion Diagrams</vt:lpstr>
      <vt:lpstr>Stop and Think!</vt:lpstr>
      <vt:lpstr>The Particle Model</vt:lpstr>
      <vt:lpstr>Particle Model Examples</vt:lpstr>
      <vt:lpstr>Assignment</vt:lpstr>
      <vt:lpstr>Let’s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Concepts of Motion</dc:title>
  <dc:creator>KRISTIN BOYLE</dc:creator>
  <cp:lastModifiedBy>KRISTIN BOYLE</cp:lastModifiedBy>
  <cp:revision>2</cp:revision>
  <dcterms:created xsi:type="dcterms:W3CDTF">2021-09-06T14:54:33Z</dcterms:created>
  <dcterms:modified xsi:type="dcterms:W3CDTF">2021-09-09T12:44:32Z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0x0101005A19833E866B984E83A07F90777205D3</vt:lpwstr>
  </property>
</Properties>
</file>